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4" r:id="rId12"/>
    <p:sldId id="276" r:id="rId13"/>
    <p:sldId id="275" r:id="rId14"/>
  </p:sldIdLst>
  <p:sldSz cx="9144000" cy="5143500" type="screen16x9"/>
  <p:notesSz cx="6858000" cy="9144000"/>
  <p:embeddedFontLst>
    <p:embeddedFont>
      <p:font typeface="Chakra Petch" panose="020B0604020202020204" charset="-34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B5971-B2C9-4962-9B1F-EE7B3461AA4D}" v="48" dt="2024-11-17T04:23:42.332"/>
    <p1510:client id="{8DF11D3C-7204-4A2D-8687-832BE3FEB440}" v="2125" dt="2024-11-17T03:55:28.308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Friz Pereira" userId="2a1eba85bce628ab" providerId="Windows Live" clId="Web-{8DF11D3C-7204-4A2D-8687-832BE3FEB440}"/>
    <pc:docChg chg="addSld delSld modSld sldOrd addMainMaster delMainMaster modMainMaster">
      <pc:chgData name="Nicolás Friz Pereira" userId="2a1eba85bce628ab" providerId="Windows Live" clId="Web-{8DF11D3C-7204-4A2D-8687-832BE3FEB440}" dt="2024-11-17T03:55:28.308" v="2006"/>
      <pc:docMkLst>
        <pc:docMk/>
      </pc:docMkLst>
      <pc:sldChg chg="modSp mod setBg modClrScheme chgLayout">
        <pc:chgData name="Nicolás Friz Pereira" userId="2a1eba85bce628ab" providerId="Windows Live" clId="Web-{8DF11D3C-7204-4A2D-8687-832BE3FEB440}" dt="2024-11-17T03:55:28.308" v="2006"/>
        <pc:sldMkLst>
          <pc:docMk/>
          <pc:sldMk cId="0" sldId="256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0" sldId="256"/>
            <ac:spMk id="1040" creationId="{00000000-0000-0000-0000-000000000000}"/>
          </ac:spMkLst>
        </pc:spChg>
        <pc:picChg chg="mod">
          <ac:chgData name="Nicolás Friz Pereira" userId="2a1eba85bce628ab" providerId="Windows Live" clId="Web-{8DF11D3C-7204-4A2D-8687-832BE3FEB440}" dt="2024-11-17T02:51:10.518" v="0" actId="1076"/>
          <ac:picMkLst>
            <pc:docMk/>
            <pc:sldMk cId="0" sldId="256"/>
            <ac:picMk id="9" creationId="{1E50C765-B888-E7D5-7293-5F663EDAC6CF}"/>
          </ac:picMkLst>
        </pc:picChg>
      </pc:sldChg>
      <pc:sldChg chg="addSp delSp modSp mo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0" sldId="259"/>
        </pc:sldMkLst>
        <pc:spChg chg="add del">
          <ac:chgData name="Nicolás Friz Pereira" userId="2a1eba85bce628ab" providerId="Windows Live" clId="Web-{8DF11D3C-7204-4A2D-8687-832BE3FEB440}" dt="2024-11-17T02:53:35.899" v="89"/>
          <ac:spMkLst>
            <pc:docMk/>
            <pc:sldMk cId="0" sldId="259"/>
            <ac:spMk id="3" creationId="{3A739E92-330D-944C-ED3E-C7F02FA216B3}"/>
          </ac:spMkLst>
        </pc:spChg>
        <pc:spChg chg="add del mod">
          <ac:chgData name="Nicolás Friz Pereira" userId="2a1eba85bce628ab" providerId="Windows Live" clId="Web-{8DF11D3C-7204-4A2D-8687-832BE3FEB440}" dt="2024-11-17T02:53:45.462" v="94"/>
          <ac:spMkLst>
            <pc:docMk/>
            <pc:sldMk cId="0" sldId="259"/>
            <ac:spMk id="13" creationId="{E95D1EF2-503A-5748-7F46-D7EFAAAB4FFE}"/>
          </ac:spMkLst>
        </pc:spChg>
        <pc:spChg chg="add del mod">
          <ac:chgData name="Nicolás Friz Pereira" userId="2a1eba85bce628ab" providerId="Windows Live" clId="Web-{8DF11D3C-7204-4A2D-8687-832BE3FEB440}" dt="2024-11-17T02:54:10.322" v="105"/>
          <ac:spMkLst>
            <pc:docMk/>
            <pc:sldMk cId="0" sldId="259"/>
            <ac:spMk id="15" creationId="{7DB9BF1F-615D-0AC6-DC65-E95924FF43BD}"/>
          </ac:spMkLst>
        </pc:spChg>
        <pc:spChg chg="add del mod">
          <ac:chgData name="Nicolás Friz Pereira" userId="2a1eba85bce628ab" providerId="Windows Live" clId="Web-{8DF11D3C-7204-4A2D-8687-832BE3FEB440}" dt="2024-11-17T02:54:35.813" v="109"/>
          <ac:spMkLst>
            <pc:docMk/>
            <pc:sldMk cId="0" sldId="259"/>
            <ac:spMk id="17" creationId="{3A739E92-330D-944C-ED3E-C7F02FA216B3}"/>
          </ac:spMkLst>
        </pc:spChg>
        <pc:spChg chg="add mod">
          <ac:chgData name="Nicolás Friz Pereira" userId="2a1eba85bce628ab" providerId="Windows Live" clId="Web-{8DF11D3C-7204-4A2D-8687-832BE3FEB440}" dt="2024-11-17T02:55:54.816" v="128" actId="1076"/>
          <ac:spMkLst>
            <pc:docMk/>
            <pc:sldMk cId="0" sldId="259"/>
            <ac:spMk id="53" creationId="{3A739E92-330D-944C-ED3E-C7F02FA216B3}"/>
          </ac:spMkLst>
        </pc:spChg>
        <pc:spChg chg="add del mod">
          <ac:chgData name="Nicolás Friz Pereira" userId="2a1eba85bce628ab" providerId="Windows Live" clId="Web-{8DF11D3C-7204-4A2D-8687-832BE3FEB440}" dt="2024-11-17T02:55:45.988" v="126"/>
          <ac:spMkLst>
            <pc:docMk/>
            <pc:sldMk cId="0" sldId="259"/>
            <ac:spMk id="54" creationId="{5CB288BD-84B1-DF16-6004-32D5F8A61FF7}"/>
          </ac:spMkLst>
        </pc:spChg>
        <pc:spChg chg="add del mod">
          <ac:chgData name="Nicolás Friz Pereira" userId="2a1eba85bce628ab" providerId="Windows Live" clId="Web-{8DF11D3C-7204-4A2D-8687-832BE3FEB440}" dt="2024-11-17T02:55:45.988" v="125"/>
          <ac:spMkLst>
            <pc:docMk/>
            <pc:sldMk cId="0" sldId="259"/>
            <ac:spMk id="55" creationId="{DDC84C5C-77A0-B2A2-F0BB-8A7713B865EA}"/>
          </ac:spMkLst>
        </pc:spChg>
        <pc:spChg chg="add del mod">
          <ac:chgData name="Nicolás Friz Pereira" userId="2a1eba85bce628ab" providerId="Windows Live" clId="Web-{8DF11D3C-7204-4A2D-8687-832BE3FEB440}" dt="2024-11-17T02:55:45.988" v="124"/>
          <ac:spMkLst>
            <pc:docMk/>
            <pc:sldMk cId="0" sldId="259"/>
            <ac:spMk id="56" creationId="{E4B09E7F-FBE6-31BF-0C0F-DD32DBE05724}"/>
          </ac:spMkLst>
        </pc:spChg>
        <pc:spChg chg="add mod">
          <ac:chgData name="Nicolás Friz Pereira" userId="2a1eba85bce628ab" providerId="Windows Live" clId="Web-{8DF11D3C-7204-4A2D-8687-832BE3FEB440}" dt="2024-11-17T03:11:47.439" v="760" actId="1076"/>
          <ac:spMkLst>
            <pc:docMk/>
            <pc:sldMk cId="0" sldId="259"/>
            <ac:spMk id="58" creationId="{4AAB91B1-7A9D-3215-ACA7-305AE1D397CF}"/>
          </ac:spMkLst>
        </pc:spChg>
        <pc:spChg chg="add mod">
          <ac:chgData name="Nicolás Friz Pereira" userId="2a1eba85bce628ab" providerId="Windows Live" clId="Web-{8DF11D3C-7204-4A2D-8687-832BE3FEB440}" dt="2024-11-17T03:11:54.705" v="761" actId="1076"/>
          <ac:spMkLst>
            <pc:docMk/>
            <pc:sldMk cId="0" sldId="259"/>
            <ac:spMk id="59" creationId="{4746D686-A96D-F1D2-4706-76845363232B}"/>
          </ac:spMkLst>
        </pc:spChg>
        <pc:spChg chg="del">
          <ac:chgData name="Nicolás Friz Pereira" userId="2a1eba85bce628ab" providerId="Windows Live" clId="Web-{8DF11D3C-7204-4A2D-8687-832BE3FEB440}" dt="2024-11-17T02:53:38.102" v="91"/>
          <ac:spMkLst>
            <pc:docMk/>
            <pc:sldMk cId="0" sldId="259"/>
            <ac:spMk id="1082" creationId="{00000000-0000-0000-0000-000000000000}"/>
          </ac:spMkLst>
        </pc:spChg>
        <pc:spChg chg="del">
          <ac:chgData name="Nicolás Friz Pereira" userId="2a1eba85bce628ab" providerId="Windows Live" clId="Web-{8DF11D3C-7204-4A2D-8687-832BE3FEB440}" dt="2024-11-17T02:53:38.118" v="92"/>
          <ac:spMkLst>
            <pc:docMk/>
            <pc:sldMk cId="0" sldId="259"/>
            <ac:spMk id="1083" creationId="{00000000-0000-0000-0000-000000000000}"/>
          </ac:spMkLst>
        </pc:spChg>
        <pc:graphicFrameChg chg="add del">
          <ac:chgData name="Nicolás Friz Pereira" userId="2a1eba85bce628ab" providerId="Windows Live" clId="Web-{8DF11D3C-7204-4A2D-8687-832BE3FEB440}" dt="2024-11-17T02:53:35.899" v="89"/>
          <ac:graphicFrameMkLst>
            <pc:docMk/>
            <pc:sldMk cId="0" sldId="259"/>
            <ac:graphicFrameMk id="2" creationId="{CD98BAAD-E67E-3FB9-220F-BD3AA3645FAD}"/>
          </ac:graphicFrameMkLst>
        </pc:graphicFrameChg>
        <pc:graphicFrameChg chg="add del mod">
          <ac:chgData name="Nicolás Friz Pereira" userId="2a1eba85bce628ab" providerId="Windows Live" clId="Web-{8DF11D3C-7204-4A2D-8687-832BE3FEB440}" dt="2024-11-17T02:54:35.813" v="110"/>
          <ac:graphicFrameMkLst>
            <pc:docMk/>
            <pc:sldMk cId="0" sldId="259"/>
            <ac:graphicFrameMk id="16" creationId="{CD98BAAD-E67E-3FB9-220F-BD3AA3645FAD}"/>
          </ac:graphicFrameMkLst>
        </pc:graphicFrameChg>
        <pc:picChg chg="del">
          <ac:chgData name="Nicolás Friz Pereira" userId="2a1eba85bce628ab" providerId="Windows Live" clId="Web-{8DF11D3C-7204-4A2D-8687-832BE3FEB440}" dt="2024-11-17T02:53:38.071" v="90"/>
          <ac:picMkLst>
            <pc:docMk/>
            <pc:sldMk cId="0" sldId="259"/>
            <ac:picMk id="5" creationId="{5CB4E018-0E03-9B02-78B4-6E81A70784FF}"/>
          </ac:picMkLst>
        </pc:picChg>
      </pc:sldChg>
      <pc:sldChg chg="delSp modSp mo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0" sldId="261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0" sldId="261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0" sldId="261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0" sldId="261"/>
            <ac:spMk id="1104" creationId="{00000000-0000-0000-0000-000000000000}"/>
          </ac:spMkLst>
        </pc:spChg>
        <pc:picChg chg="del">
          <ac:chgData name="Nicolás Friz Pereira" userId="2a1eba85bce628ab" providerId="Windows Live" clId="Web-{8DF11D3C-7204-4A2D-8687-832BE3FEB440}" dt="2024-11-17T03:19:34.145" v="1031"/>
          <ac:picMkLst>
            <pc:docMk/>
            <pc:sldMk cId="0" sldId="261"/>
            <ac:picMk id="9" creationId="{CFBD2BEF-168D-6F92-4CB2-437540EA2CCF}"/>
          </ac:picMkLst>
        </pc:picChg>
      </pc:sldChg>
      <pc:sldChg chg="delSp del">
        <pc:chgData name="Nicolás Friz Pereira" userId="2a1eba85bce628ab" providerId="Windows Live" clId="Web-{8DF11D3C-7204-4A2D-8687-832BE3FEB440}" dt="2024-11-17T03:20:50.668" v="1060"/>
        <pc:sldMkLst>
          <pc:docMk/>
          <pc:sldMk cId="0" sldId="262"/>
        </pc:sldMkLst>
        <pc:picChg chg="del">
          <ac:chgData name="Nicolás Friz Pereira" userId="2a1eba85bce628ab" providerId="Windows Live" clId="Web-{8DF11D3C-7204-4A2D-8687-832BE3FEB440}" dt="2024-11-17T03:19:44.067" v="1032"/>
          <ac:picMkLst>
            <pc:docMk/>
            <pc:sldMk cId="0" sldId="262"/>
            <ac:picMk id="4" creationId="{123B4056-AD8D-ECAC-FB31-34E540F07BF0}"/>
          </ac:picMkLst>
        </pc:picChg>
      </pc:sldChg>
      <pc:sldChg chg="del">
        <pc:chgData name="Nicolás Friz Pereira" userId="2a1eba85bce628ab" providerId="Windows Live" clId="Web-{8DF11D3C-7204-4A2D-8687-832BE3FEB440}" dt="2024-11-17T03:20:46.996" v="1059"/>
        <pc:sldMkLst>
          <pc:docMk/>
          <pc:sldMk cId="30804845" sldId="263"/>
        </pc:sldMkLst>
      </pc:sldChg>
      <pc:sldChg chg="delSp del">
        <pc:chgData name="Nicolás Friz Pereira" userId="2a1eba85bce628ab" providerId="Windows Live" clId="Web-{8DF11D3C-7204-4A2D-8687-832BE3FEB440}" dt="2024-11-17T03:20:36.449" v="1056"/>
        <pc:sldMkLst>
          <pc:docMk/>
          <pc:sldMk cId="1866099969" sldId="264"/>
        </pc:sldMkLst>
        <pc:picChg chg="del">
          <ac:chgData name="Nicolás Friz Pereira" userId="2a1eba85bce628ab" providerId="Windows Live" clId="Web-{8DF11D3C-7204-4A2D-8687-832BE3FEB440}" dt="2024-11-17T03:20:32.683" v="1055"/>
          <ac:picMkLst>
            <pc:docMk/>
            <pc:sldMk cId="1866099969" sldId="264"/>
            <ac:picMk id="5" creationId="{0FD10597-593D-3551-3C43-3868EE0D70CD}"/>
          </ac:picMkLst>
        </pc:picChg>
      </pc:sldChg>
      <pc:sldChg chg="del">
        <pc:chgData name="Nicolás Friz Pereira" userId="2a1eba85bce628ab" providerId="Windows Live" clId="Web-{8DF11D3C-7204-4A2D-8687-832BE3FEB440}" dt="2024-11-17T03:20:39.136" v="1057"/>
        <pc:sldMkLst>
          <pc:docMk/>
          <pc:sldMk cId="935796443" sldId="265"/>
        </pc:sldMkLst>
      </pc:sldChg>
      <pc:sldChg chg="modSp mo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4093569394" sldId="266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4093569394" sldId="266"/>
            <ac:spMk id="5" creationId="{20129E0D-2B5B-1E94-D356-E6DB1B32574C}"/>
          </ac:spMkLst>
        </pc:spChg>
      </pc:sldChg>
      <pc:sldChg chg="del">
        <pc:chgData name="Nicolás Friz Pereira" userId="2a1eba85bce628ab" providerId="Windows Live" clId="Web-{8DF11D3C-7204-4A2D-8687-832BE3FEB440}" dt="2024-11-17T03:20:45.527" v="1058"/>
        <pc:sldMkLst>
          <pc:docMk/>
          <pc:sldMk cId="1379829430" sldId="267"/>
        </pc:sldMkLst>
      </pc:sldChg>
      <pc:sldChg chg="addSp 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1041973381" sldId="268"/>
        </pc:sldMkLst>
        <pc:spChg chg="add mod">
          <ac:chgData name="Nicolás Friz Pereira" userId="2a1eba85bce628ab" providerId="Windows Live" clId="Web-{8DF11D3C-7204-4A2D-8687-832BE3FEB440}" dt="2024-11-17T03:13:34.101" v="792" actId="20577"/>
          <ac:spMkLst>
            <pc:docMk/>
            <pc:sldMk cId="1041973381" sldId="268"/>
            <ac:spMk id="2" creationId="{1DA12313-1552-5690-0643-980D50E22921}"/>
          </ac:spMkLst>
        </pc:spChg>
        <pc:spChg chg="mod">
          <ac:chgData name="Nicolás Friz Pereira" userId="2a1eba85bce628ab" providerId="Windows Live" clId="Web-{8DF11D3C-7204-4A2D-8687-832BE3FEB440}" dt="2024-11-17T03:13:50.523" v="800" actId="20577"/>
          <ac:spMkLst>
            <pc:docMk/>
            <pc:sldMk cId="1041973381" sldId="268"/>
            <ac:spMk id="53" creationId="{3A739E92-330D-944C-ED3E-C7F02FA216B3}"/>
          </ac:spMkLst>
        </pc:spChg>
        <pc:spChg chg="mod">
          <ac:chgData name="Nicolás Friz Pereira" userId="2a1eba85bce628ab" providerId="Windows Live" clId="Web-{8DF11D3C-7204-4A2D-8687-832BE3FEB440}" dt="2024-11-17T03:13:12.348" v="783" actId="1076"/>
          <ac:spMkLst>
            <pc:docMk/>
            <pc:sldMk cId="1041973381" sldId="268"/>
            <ac:spMk id="58" creationId="{4AAB91B1-7A9D-3215-ACA7-305AE1D397CF}"/>
          </ac:spMkLst>
        </pc:spChg>
        <pc:spChg chg="mod">
          <ac:chgData name="Nicolás Friz Pereira" userId="2a1eba85bce628ab" providerId="Windows Live" clId="Web-{8DF11D3C-7204-4A2D-8687-832BE3FEB440}" dt="2024-11-17T03:13:04.239" v="781" actId="1076"/>
          <ac:spMkLst>
            <pc:docMk/>
            <pc:sldMk cId="1041973381" sldId="268"/>
            <ac:spMk id="59" creationId="{4746D686-A96D-F1D2-4706-76845363232B}"/>
          </ac:spMkLst>
        </pc:spChg>
      </pc:sldChg>
      <pc:sldChg chg="delSp modSp add mod or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2545073241" sldId="269"/>
        </pc:sldMkLst>
        <pc:spChg chg="mod">
          <ac:chgData name="Nicolás Friz Pereira" userId="2a1eba85bce628ab" providerId="Windows Live" clId="Web-{8DF11D3C-7204-4A2D-8687-832BE3FEB440}" dt="2024-11-17T03:14:17.978" v="835" actId="20577"/>
          <ac:spMkLst>
            <pc:docMk/>
            <pc:sldMk cId="2545073241" sldId="269"/>
            <ac:spMk id="53" creationId="{3A739E92-330D-944C-ED3E-C7F02FA216B3}"/>
          </ac:spMkLst>
        </pc:spChg>
        <pc:spChg chg="mod">
          <ac:chgData name="Nicolás Friz Pereira" userId="2a1eba85bce628ab" providerId="Windows Live" clId="Web-{8DF11D3C-7204-4A2D-8687-832BE3FEB440}" dt="2024-11-17T03:30:12.609" v="1196" actId="14100"/>
          <ac:spMkLst>
            <pc:docMk/>
            <pc:sldMk cId="2545073241" sldId="269"/>
            <ac:spMk id="58" creationId="{4AAB91B1-7A9D-3215-ACA7-305AE1D397CF}"/>
          </ac:spMkLst>
        </pc:spChg>
        <pc:spChg chg="del">
          <ac:chgData name="Nicolás Friz Pereira" userId="2a1eba85bce628ab" providerId="Windows Live" clId="Web-{8DF11D3C-7204-4A2D-8687-832BE3FEB440}" dt="2024-11-17T03:14:21.821" v="836"/>
          <ac:spMkLst>
            <pc:docMk/>
            <pc:sldMk cId="2545073241" sldId="269"/>
            <ac:spMk id="59" creationId="{4746D686-A96D-F1D2-4706-76845363232B}"/>
          </ac:spMkLst>
        </pc:spChg>
      </pc:sldChg>
      <pc:sldChg chg="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1499527545" sldId="270"/>
        </pc:sldMkLst>
        <pc:spChg chg="mod">
          <ac:chgData name="Nicolás Friz Pereira" userId="2a1eba85bce628ab" providerId="Windows Live" clId="Web-{8DF11D3C-7204-4A2D-8687-832BE3FEB440}" dt="2024-11-17T03:15:11.542" v="888" actId="20577"/>
          <ac:spMkLst>
            <pc:docMk/>
            <pc:sldMk cId="1499527545" sldId="270"/>
            <ac:spMk id="53" creationId="{3A739E92-330D-944C-ED3E-C7F02FA216B3}"/>
          </ac:spMkLst>
        </pc:spChg>
        <pc:spChg chg="mod">
          <ac:chgData name="Nicolás Friz Pereira" userId="2a1eba85bce628ab" providerId="Windows Live" clId="Web-{8DF11D3C-7204-4A2D-8687-832BE3FEB440}" dt="2024-11-17T03:30:35.235" v="1218" actId="14100"/>
          <ac:spMkLst>
            <pc:docMk/>
            <pc:sldMk cId="1499527545" sldId="270"/>
            <ac:spMk id="58" creationId="{4AAB91B1-7A9D-3215-ACA7-305AE1D397CF}"/>
          </ac:spMkLst>
        </pc:spChg>
      </pc:sldChg>
      <pc:sldChg chg="addSp delSp modSp add mod replId setBg modClrScheme delDesignElem chgLayout">
        <pc:chgData name="Nicolás Friz Pereira" userId="2a1eba85bce628ab" providerId="Windows Live" clId="Web-{8DF11D3C-7204-4A2D-8687-832BE3FEB440}" dt="2024-11-17T03:54:50.322" v="2003"/>
        <pc:sldMkLst>
          <pc:docMk/>
          <pc:sldMk cId="2248759751" sldId="271"/>
        </pc:sldMkLst>
        <pc:spChg chg="add del mod">
          <ac:chgData name="Nicolás Friz Pereira" userId="2a1eba85bce628ab" providerId="Windows Live" clId="Web-{8DF11D3C-7204-4A2D-8687-832BE3FEB440}" dt="2024-11-17T03:16:21.091" v="913"/>
          <ac:spMkLst>
            <pc:docMk/>
            <pc:sldMk cId="2248759751" sldId="271"/>
            <ac:spMk id="2" creationId="{97699CF4-01B7-D9CC-210F-99780CDDEB3A}"/>
          </ac:spMkLst>
        </pc:spChg>
        <pc:spChg chg="mod">
          <ac:chgData name="Nicolás Friz Pereira" userId="2a1eba85bce628ab" providerId="Windows Live" clId="Web-{8DF11D3C-7204-4A2D-8687-832BE3FEB440}" dt="2024-11-17T03:18:41.096" v="1020" actId="20577"/>
          <ac:spMkLst>
            <pc:docMk/>
            <pc:sldMk cId="2248759751" sldId="271"/>
            <ac:spMk id="53" creationId="{3A739E92-330D-944C-ED3E-C7F02FA216B3}"/>
          </ac:spMkLst>
        </pc:spChg>
        <pc:spChg chg="add del">
          <ac:chgData name="Nicolás Friz Pereira" userId="2a1eba85bce628ab" providerId="Windows Live" clId="Web-{8DF11D3C-7204-4A2D-8687-832BE3FEB440}" dt="2024-11-17T03:16:49.092" v="916"/>
          <ac:spMkLst>
            <pc:docMk/>
            <pc:sldMk cId="2248759751" sldId="271"/>
            <ac:spMk id="55" creationId="{F0FD769F-BDEE-4149-8C98-A92F1F8A145F}"/>
          </ac:spMkLst>
        </pc:spChg>
        <pc:spChg chg="del">
          <ac:chgData name="Nicolás Friz Pereira" userId="2a1eba85bce628ab" providerId="Windows Live" clId="Web-{8DF11D3C-7204-4A2D-8687-832BE3FEB440}" dt="2024-11-17T03:16:16.435" v="910"/>
          <ac:spMkLst>
            <pc:docMk/>
            <pc:sldMk cId="2248759751" sldId="271"/>
            <ac:spMk id="58" creationId="{4AAB91B1-7A9D-3215-ACA7-305AE1D397CF}"/>
          </ac:spMkLst>
        </pc:spChg>
        <pc:spChg chg="add del">
          <ac:chgData name="Nicolás Friz Pereira" userId="2a1eba85bce628ab" providerId="Windows Live" clId="Web-{8DF11D3C-7204-4A2D-8687-832BE3FEB440}" dt="2024-11-17T03:16:49.092" v="916"/>
          <ac:spMkLst>
            <pc:docMk/>
            <pc:sldMk cId="2248759751" sldId="271"/>
            <ac:spMk id="60" creationId="{DC00EF3B-797F-4060-9460-6EEF08B1B150}"/>
          </ac:spMkLst>
        </pc:spChg>
        <pc:spChg chg="add del">
          <ac:chgData name="Nicolás Friz Pereira" userId="2a1eba85bce628ab" providerId="Windows Live" clId="Web-{8DF11D3C-7204-4A2D-8687-832BE3FEB440}" dt="2024-11-17T03:54:50.322" v="2003"/>
          <ac:spMkLst>
            <pc:docMk/>
            <pc:sldMk cId="2248759751" sldId="271"/>
            <ac:spMk id="62" creationId="{A29212FA-B9FF-47AC-84D0-89D4601718E4}"/>
          </ac:spMkLst>
        </pc:spChg>
        <pc:spChg chg="add del">
          <ac:chgData name="Nicolás Friz Pereira" userId="2a1eba85bce628ab" providerId="Windows Live" clId="Web-{8DF11D3C-7204-4A2D-8687-832BE3FEB440}" dt="2024-11-17T03:54:50.322" v="2003"/>
          <ac:spMkLst>
            <pc:docMk/>
            <pc:sldMk cId="2248759751" sldId="271"/>
            <ac:spMk id="63" creationId="{F0FD769F-BDEE-4149-8C98-A92F1F8A145F}"/>
          </ac:spMkLst>
        </pc:spChg>
        <pc:spChg chg="add del">
          <ac:chgData name="Nicolás Friz Pereira" userId="2a1eba85bce628ab" providerId="Windows Live" clId="Web-{8DF11D3C-7204-4A2D-8687-832BE3FEB440}" dt="2024-11-17T03:54:50.322" v="2003"/>
          <ac:spMkLst>
            <pc:docMk/>
            <pc:sldMk cId="2248759751" sldId="271"/>
            <ac:spMk id="64" creationId="{2ABDA6DB-9156-4E0E-84EF-EC737F05DDE9}"/>
          </ac:spMkLst>
        </pc:spChg>
        <pc:spChg chg="add del">
          <ac:chgData name="Nicolás Friz Pereira" userId="2a1eba85bce628ab" providerId="Windows Live" clId="Web-{8DF11D3C-7204-4A2D-8687-832BE3FEB440}" dt="2024-11-17T03:54:50.322" v="2003"/>
          <ac:spMkLst>
            <pc:docMk/>
            <pc:sldMk cId="2248759751" sldId="271"/>
            <ac:spMk id="65" creationId="{DC00EF3B-797F-4060-9460-6EEF08B1B150}"/>
          </ac:spMkLst>
        </pc:spChg>
        <pc:graphicFrameChg chg="add mod modGraphic">
          <ac:chgData name="Nicolás Friz Pereira" userId="2a1eba85bce628ab" providerId="Windows Live" clId="Web-{8DF11D3C-7204-4A2D-8687-832BE3FEB440}" dt="2024-11-17T03:18:09.923" v="1014"/>
          <ac:graphicFrameMkLst>
            <pc:docMk/>
            <pc:sldMk cId="2248759751" sldId="271"/>
            <ac:graphicFrameMk id="4" creationId="{767F8160-F7C3-9D93-DCB9-5C741DB647BF}"/>
          </ac:graphicFrameMkLst>
        </pc:graphicFrameChg>
      </pc:sldChg>
      <pc:sldChg chg="addSp delSp 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2342526894" sldId="272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342526894" sldId="272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342526894" sldId="272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342526894" sldId="272"/>
            <ac:spMk id="1104" creationId="{00000000-0000-0000-0000-000000000000}"/>
          </ac:spMkLst>
        </pc:spChg>
        <pc:picChg chg="add del mod">
          <ac:chgData name="Nicolás Friz Pereira" userId="2a1eba85bce628ab" providerId="Windows Live" clId="Web-{8DF11D3C-7204-4A2D-8687-832BE3FEB440}" dt="2024-11-17T03:42:30.123" v="1867"/>
          <ac:picMkLst>
            <pc:docMk/>
            <pc:sldMk cId="2342526894" sldId="272"/>
            <ac:picMk id="2" creationId="{838B488A-8EF5-0BB2-3C8C-9DC99F0D21D2}"/>
          </ac:picMkLst>
        </pc:picChg>
        <pc:picChg chg="add mod">
          <ac:chgData name="Nicolás Friz Pereira" userId="2a1eba85bce628ab" providerId="Windows Live" clId="Web-{8DF11D3C-7204-4A2D-8687-832BE3FEB440}" dt="2024-11-17T03:51:56.909" v="1991" actId="1076"/>
          <ac:picMkLst>
            <pc:docMk/>
            <pc:sldMk cId="2342526894" sldId="272"/>
            <ac:picMk id="3" creationId="{69B3D0AC-8563-2B1D-3803-295E4797A607}"/>
          </ac:picMkLst>
        </pc:picChg>
        <pc:picChg chg="add mod">
          <ac:chgData name="Nicolás Friz Pereira" userId="2a1eba85bce628ab" providerId="Windows Live" clId="Web-{8DF11D3C-7204-4A2D-8687-832BE3FEB440}" dt="2024-11-17T03:51:56.831" v="1984" actId="1076"/>
          <ac:picMkLst>
            <pc:docMk/>
            <pc:sldMk cId="2342526894" sldId="272"/>
            <ac:picMk id="4" creationId="{C791BF86-2872-5016-5A2C-3546EE65CD6D}"/>
          </ac:picMkLst>
        </pc:picChg>
        <pc:picChg chg="add mod">
          <ac:chgData name="Nicolás Friz Pereira" userId="2a1eba85bce628ab" providerId="Windows Live" clId="Web-{8DF11D3C-7204-4A2D-8687-832BE3FEB440}" dt="2024-11-17T03:51:56.847" v="1985" actId="1076"/>
          <ac:picMkLst>
            <pc:docMk/>
            <pc:sldMk cId="2342526894" sldId="272"/>
            <ac:picMk id="5" creationId="{BD0D2B1A-8AB2-F620-7674-7BF1B3131A72}"/>
          </ac:picMkLst>
        </pc:picChg>
        <pc:picChg chg="add del mod">
          <ac:chgData name="Nicolás Friz Pereira" userId="2a1eba85bce628ab" providerId="Windows Live" clId="Web-{8DF11D3C-7204-4A2D-8687-832BE3FEB440}" dt="2024-11-17T03:45:05.597" v="1892"/>
          <ac:picMkLst>
            <pc:docMk/>
            <pc:sldMk cId="2342526894" sldId="272"/>
            <ac:picMk id="6" creationId="{29D6114A-4D76-0F9A-ECF2-2A625E2029FC}"/>
          </ac:picMkLst>
        </pc:picChg>
        <pc:picChg chg="add mod">
          <ac:chgData name="Nicolás Friz Pereira" userId="2a1eba85bce628ab" providerId="Windows Live" clId="Web-{8DF11D3C-7204-4A2D-8687-832BE3FEB440}" dt="2024-11-17T03:51:56.847" v="1986" actId="1076"/>
          <ac:picMkLst>
            <pc:docMk/>
            <pc:sldMk cId="2342526894" sldId="272"/>
            <ac:picMk id="7" creationId="{1D0684EB-1269-9F2B-D14E-9503324F10E4}"/>
          </ac:picMkLst>
        </pc:picChg>
        <pc:picChg chg="add mod">
          <ac:chgData name="Nicolás Friz Pereira" userId="2a1eba85bce628ab" providerId="Windows Live" clId="Web-{8DF11D3C-7204-4A2D-8687-832BE3FEB440}" dt="2024-11-17T03:51:56.863" v="1987" actId="1076"/>
          <ac:picMkLst>
            <pc:docMk/>
            <pc:sldMk cId="2342526894" sldId="272"/>
            <ac:picMk id="8" creationId="{D3101BF4-CE14-CF23-6B9F-67C1C9EE96F6}"/>
          </ac:picMkLst>
        </pc:picChg>
        <pc:picChg chg="add del mod">
          <ac:chgData name="Nicolás Friz Pereira" userId="2a1eba85bce628ab" providerId="Windows Live" clId="Web-{8DF11D3C-7204-4A2D-8687-832BE3FEB440}" dt="2024-11-17T03:47:46.369" v="1922"/>
          <ac:picMkLst>
            <pc:docMk/>
            <pc:sldMk cId="2342526894" sldId="272"/>
            <ac:picMk id="9" creationId="{7295B0EC-A3BD-67AD-79E5-3394384B7A10}"/>
          </ac:picMkLst>
        </pc:picChg>
        <pc:picChg chg="add mod">
          <ac:chgData name="Nicolás Friz Pereira" userId="2a1eba85bce628ab" providerId="Windows Live" clId="Web-{8DF11D3C-7204-4A2D-8687-832BE3FEB440}" dt="2024-11-17T03:51:56.878" v="1988" actId="1076"/>
          <ac:picMkLst>
            <pc:docMk/>
            <pc:sldMk cId="2342526894" sldId="272"/>
            <ac:picMk id="10" creationId="{D484E668-1D8D-F74F-93C2-945736BCE445}"/>
          </ac:picMkLst>
        </pc:picChg>
        <pc:picChg chg="add mod">
          <ac:chgData name="Nicolás Friz Pereira" userId="2a1eba85bce628ab" providerId="Windows Live" clId="Web-{8DF11D3C-7204-4A2D-8687-832BE3FEB440}" dt="2024-11-17T03:51:56.894" v="1990" actId="1076"/>
          <ac:picMkLst>
            <pc:docMk/>
            <pc:sldMk cId="2342526894" sldId="272"/>
            <ac:picMk id="11" creationId="{1EB87284-47DD-7CBD-33AD-93E51361F00F}"/>
          </ac:picMkLst>
        </pc:picChg>
        <pc:picChg chg="add mod ord">
          <ac:chgData name="Nicolás Friz Pereira" userId="2a1eba85bce628ab" providerId="Windows Live" clId="Web-{8DF11D3C-7204-4A2D-8687-832BE3FEB440}" dt="2024-11-17T03:51:56.894" v="1989" actId="1076"/>
          <ac:picMkLst>
            <pc:docMk/>
            <pc:sldMk cId="2342526894" sldId="272"/>
            <ac:picMk id="12" creationId="{79740484-ADE5-FA84-2DE2-5A5C433CC9F9}"/>
          </ac:picMkLst>
        </pc:picChg>
        <pc:picChg chg="add del mod">
          <ac:chgData name="Nicolás Friz Pereira" userId="2a1eba85bce628ab" providerId="Windows Live" clId="Web-{8DF11D3C-7204-4A2D-8687-832BE3FEB440}" dt="2024-11-17T03:52:36.161" v="1993"/>
          <ac:picMkLst>
            <pc:docMk/>
            <pc:sldMk cId="2342526894" sldId="272"/>
            <ac:picMk id="13" creationId="{B59D20F0-0834-4252-8B6F-5923743A0B2C}"/>
          </ac:picMkLst>
        </pc:picChg>
        <pc:picChg chg="add mod">
          <ac:chgData name="Nicolás Friz Pereira" userId="2a1eba85bce628ab" providerId="Windows Live" clId="Web-{8DF11D3C-7204-4A2D-8687-832BE3FEB440}" dt="2024-11-17T03:53:48.195" v="1998" actId="1076"/>
          <ac:picMkLst>
            <pc:docMk/>
            <pc:sldMk cId="2342526894" sldId="272"/>
            <ac:picMk id="14" creationId="{11A92460-45D8-5855-7CDD-13809623493F}"/>
          </ac:picMkLst>
        </pc:picChg>
      </pc:sldChg>
      <pc:sldChg chg="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1020001869" sldId="273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020001869" sldId="273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020001869" sldId="273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020001869" sldId="273"/>
            <ac:spMk id="1104" creationId="{00000000-0000-0000-0000-000000000000}"/>
          </ac:spMkLst>
        </pc:spChg>
      </pc:sldChg>
      <pc:sldChg chg="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1394466787" sldId="274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394466787" sldId="274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394466787" sldId="274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1394466787" sldId="274"/>
            <ac:spMk id="1104" creationId="{00000000-0000-0000-0000-000000000000}"/>
          </ac:spMkLst>
        </pc:spChg>
      </pc:sldChg>
      <pc:sldChg chg="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800240638" sldId="275"/>
        </pc:sldMkLst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800240638" sldId="275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800240638" sldId="275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800240638" sldId="275"/>
            <ac:spMk id="1104" creationId="{00000000-0000-0000-0000-000000000000}"/>
          </ac:spMkLst>
        </pc:spChg>
      </pc:sldChg>
      <pc:sldChg chg="addSp modSp add mod replId modClrScheme chgLayout">
        <pc:chgData name="Nicolás Friz Pereira" userId="2a1eba85bce628ab" providerId="Windows Live" clId="Web-{8DF11D3C-7204-4A2D-8687-832BE3FEB440}" dt="2024-11-17T03:54:50.322" v="2003"/>
        <pc:sldMkLst>
          <pc:docMk/>
          <pc:sldMk cId="2449306290" sldId="276"/>
        </pc:sldMkLst>
        <pc:spChg chg="add mod">
          <ac:chgData name="Nicolás Friz Pereira" userId="2a1eba85bce628ab" providerId="Windows Live" clId="Web-{8DF11D3C-7204-4A2D-8687-832BE3FEB440}" dt="2024-11-17T03:40:26.056" v="1861" actId="14100"/>
          <ac:spMkLst>
            <pc:docMk/>
            <pc:sldMk cId="2449306290" sldId="276"/>
            <ac:spMk id="3" creationId="{D4184830-BD09-2F4E-EF1E-12AB7DCA7A95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449306290" sldId="276"/>
            <ac:spMk id="1101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449306290" sldId="276"/>
            <ac:spMk id="1103" creationId="{00000000-0000-0000-0000-000000000000}"/>
          </ac:spMkLst>
        </pc:spChg>
        <pc:spChg chg="mod ord">
          <ac:chgData name="Nicolás Friz Pereira" userId="2a1eba85bce628ab" providerId="Windows Live" clId="Web-{8DF11D3C-7204-4A2D-8687-832BE3FEB440}" dt="2024-11-17T03:54:50.322" v="2003"/>
          <ac:spMkLst>
            <pc:docMk/>
            <pc:sldMk cId="2449306290" sldId="276"/>
            <ac:spMk id="1104" creationId="{00000000-0000-0000-0000-000000000000}"/>
          </ac:spMkLst>
        </pc:spChg>
      </pc:sldChg>
      <pc:sldMasterChg chg="add del mod setBg addSldLayout delSldLayout modSldLayout">
        <pc:chgData name="Nicolás Friz Pereira" userId="2a1eba85bce628ab" providerId="Windows Live" clId="Web-{8DF11D3C-7204-4A2D-8687-832BE3FEB440}" dt="2024-11-17T03:54:50.322" v="2003"/>
        <pc:sldMasterMkLst>
          <pc:docMk/>
          <pc:sldMasterMk cId="3358293097" sldId="2147483788"/>
        </pc:sldMasterMkLst>
        <pc:sldLayoutChg chg="add del mod setFolMasterObjs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653974903" sldId="2147483789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566778909" sldId="2147483790"/>
          </pc:sldLayoutMkLst>
        </pc:sldLayoutChg>
        <pc:sldLayoutChg chg="add del mod setFolMasterObjs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967808212" sldId="2147483791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432083429" sldId="2147483792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3174189195" sldId="2147483793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1403371632" sldId="2147483794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1621336280" sldId="2147483795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1516371077" sldId="2147483796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962605835" sldId="2147483797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629204581" sldId="2147483798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962381296" sldId="2147483799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4250968554" sldId="2147483800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420234077" sldId="2147483801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360642600" sldId="2147483802"/>
          </pc:sldLayoutMkLst>
        </pc:sldLayoutChg>
        <pc:sldLayoutChg chg="add del mo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358293097" sldId="2147483788"/>
            <pc:sldLayoutMk cId="2624996079" sldId="2147483803"/>
          </pc:sldLayoutMkLst>
        </pc:sldLayoutChg>
      </pc:sldMasterChg>
      <pc:sldMasterChg chg="add del addSldLayout delSldLayout modSldLayout">
        <pc:chgData name="Nicolás Friz Pereira" userId="2a1eba85bce628ab" providerId="Windows Live" clId="Web-{8DF11D3C-7204-4A2D-8687-832BE3FEB440}" dt="2024-11-17T03:54:50.322" v="2003"/>
        <pc:sldMasterMkLst>
          <pc:docMk/>
          <pc:sldMasterMk cId="3206128328" sldId="2147483804"/>
        </pc:sldMasterMkLst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2616754997" sldId="2147483805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3654885340" sldId="2147483806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957357106" sldId="2147483807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767927904" sldId="2147483808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1548391691" sldId="2147483809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818750111" sldId="2147483810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3445032499" sldId="2147483811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2265562237" sldId="2147483812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382812699" sldId="2147483813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2789307124" sldId="2147483814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3896309449" sldId="2147483815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2459440026" sldId="2147483816"/>
          </pc:sldLayoutMkLst>
        </pc:sldLayoutChg>
        <pc:sldLayoutChg chg="add del mod replId">
          <pc:chgData name="Nicolás Friz Pereira" userId="2a1eba85bce628ab" providerId="Windows Live" clId="Web-{8DF11D3C-7204-4A2D-8687-832BE3FEB440}" dt="2024-11-17T03:54:50.322" v="2003"/>
          <pc:sldLayoutMkLst>
            <pc:docMk/>
            <pc:sldMasterMk cId="3206128328" sldId="2147483804"/>
            <pc:sldLayoutMk cId="3540397229" sldId="2147483817"/>
          </pc:sldLayoutMkLst>
        </pc:sldLayoutChg>
      </pc:sldMasterChg>
    </pc:docChg>
  </pc:docChgLst>
  <pc:docChgLst>
    <pc:chgData name="Nicolás Friz Pereira" userId="2a1eba85bce628ab" providerId="Windows Live" clId="Web-{524B5971-B2C9-4962-9B1F-EE7B3461AA4D}"/>
    <pc:docChg chg="modSld">
      <pc:chgData name="Nicolás Friz Pereira" userId="2a1eba85bce628ab" providerId="Windows Live" clId="Web-{524B5971-B2C9-4962-9B1F-EE7B3461AA4D}" dt="2024-11-17T04:23:27.519" v="42" actId="20577"/>
      <pc:docMkLst>
        <pc:docMk/>
      </pc:docMkLst>
      <pc:sldChg chg="modSp">
        <pc:chgData name="Nicolás Friz Pereira" userId="2a1eba85bce628ab" providerId="Windows Live" clId="Web-{524B5971-B2C9-4962-9B1F-EE7B3461AA4D}" dt="2024-11-17T04:23:19.613" v="41" actId="20577"/>
        <pc:sldMkLst>
          <pc:docMk/>
          <pc:sldMk cId="0" sldId="256"/>
        </pc:sldMkLst>
        <pc:spChg chg="mod">
          <ac:chgData name="Nicolás Friz Pereira" userId="2a1eba85bce628ab" providerId="Windows Live" clId="Web-{524B5971-B2C9-4962-9B1F-EE7B3461AA4D}" dt="2024-11-17T04:23:19.613" v="41" actId="20577"/>
          <ac:spMkLst>
            <pc:docMk/>
            <pc:sldMk cId="0" sldId="256"/>
            <ac:spMk id="1040" creationId="{00000000-0000-0000-0000-000000000000}"/>
          </ac:spMkLst>
        </pc:spChg>
      </pc:sldChg>
      <pc:sldChg chg="modSp">
        <pc:chgData name="Nicolás Friz Pereira" userId="2a1eba85bce628ab" providerId="Windows Live" clId="Web-{524B5971-B2C9-4962-9B1F-EE7B3461AA4D}" dt="2024-11-17T04:23:27.519" v="42" actId="20577"/>
        <pc:sldMkLst>
          <pc:docMk/>
          <pc:sldMk cId="0" sldId="259"/>
        </pc:sldMkLst>
        <pc:spChg chg="mod">
          <ac:chgData name="Nicolás Friz Pereira" userId="2a1eba85bce628ab" providerId="Windows Live" clId="Web-{524B5971-B2C9-4962-9B1F-EE7B3461AA4D}" dt="2024-11-17T04:23:27.519" v="42" actId="20577"/>
          <ac:spMkLst>
            <pc:docMk/>
            <pc:sldMk cId="0" sldId="259"/>
            <ac:spMk id="59" creationId="{4746D686-A96D-F1D2-4706-76845363232B}"/>
          </ac:spMkLst>
        </pc:spChg>
      </pc:sldChg>
      <pc:sldChg chg="modSp">
        <pc:chgData name="Nicolás Friz Pereira" userId="2a1eba85bce628ab" providerId="Windows Live" clId="Web-{524B5971-B2C9-4962-9B1F-EE7B3461AA4D}" dt="2024-11-17T04:21:11.047" v="19" actId="20577"/>
        <pc:sldMkLst>
          <pc:docMk/>
          <pc:sldMk cId="0" sldId="261"/>
        </pc:sldMkLst>
        <pc:spChg chg="mod">
          <ac:chgData name="Nicolás Friz Pereira" userId="2a1eba85bce628ab" providerId="Windows Live" clId="Web-{524B5971-B2C9-4962-9B1F-EE7B3461AA4D}" dt="2024-11-17T04:21:11.047" v="19" actId="20577"/>
          <ac:spMkLst>
            <pc:docMk/>
            <pc:sldMk cId="0" sldId="261"/>
            <ac:spMk id="1101" creationId="{00000000-0000-0000-0000-000000000000}"/>
          </ac:spMkLst>
        </pc:spChg>
      </pc:sldChg>
      <pc:sldChg chg="modSp">
        <pc:chgData name="Nicolás Friz Pereira" userId="2a1eba85bce628ab" providerId="Windows Live" clId="Web-{524B5971-B2C9-4962-9B1F-EE7B3461AA4D}" dt="2024-11-17T04:19:53.639" v="12" actId="20577"/>
        <pc:sldMkLst>
          <pc:docMk/>
          <pc:sldMk cId="1041973381" sldId="268"/>
        </pc:sldMkLst>
        <pc:spChg chg="mod">
          <ac:chgData name="Nicolás Friz Pereira" userId="2a1eba85bce628ab" providerId="Windows Live" clId="Web-{524B5971-B2C9-4962-9B1F-EE7B3461AA4D}" dt="2024-11-17T04:19:20.200" v="1" actId="20577"/>
          <ac:spMkLst>
            <pc:docMk/>
            <pc:sldMk cId="1041973381" sldId="268"/>
            <ac:spMk id="58" creationId="{4AAB91B1-7A9D-3215-ACA7-305AE1D397CF}"/>
          </ac:spMkLst>
        </pc:spChg>
        <pc:spChg chg="mod">
          <ac:chgData name="Nicolás Friz Pereira" userId="2a1eba85bce628ab" providerId="Windows Live" clId="Web-{524B5971-B2C9-4962-9B1F-EE7B3461AA4D}" dt="2024-11-17T04:19:53.639" v="12" actId="20577"/>
          <ac:spMkLst>
            <pc:docMk/>
            <pc:sldMk cId="1041973381" sldId="268"/>
            <ac:spMk id="59" creationId="{4746D686-A96D-F1D2-4706-76845363232B}"/>
          </ac:spMkLst>
        </pc:spChg>
      </pc:sldChg>
      <pc:sldChg chg="modSp">
        <pc:chgData name="Nicolás Friz Pereira" userId="2a1eba85bce628ab" providerId="Windows Live" clId="Web-{524B5971-B2C9-4962-9B1F-EE7B3461AA4D}" dt="2024-11-17T04:21:04.531" v="18" actId="20577"/>
        <pc:sldMkLst>
          <pc:docMk/>
          <pc:sldMk cId="2342526894" sldId="272"/>
        </pc:sldMkLst>
        <pc:spChg chg="mod">
          <ac:chgData name="Nicolás Friz Pereira" userId="2a1eba85bce628ab" providerId="Windows Live" clId="Web-{524B5971-B2C9-4962-9B1F-EE7B3461AA4D}" dt="2024-11-17T04:21:04.531" v="18" actId="20577"/>
          <ac:spMkLst>
            <pc:docMk/>
            <pc:sldMk cId="2342526894" sldId="272"/>
            <ac:spMk id="1101" creationId="{00000000-0000-0000-0000-000000000000}"/>
          </ac:spMkLst>
        </pc:spChg>
      </pc:sldChg>
      <pc:sldChg chg="modSp">
        <pc:chgData name="Nicolás Friz Pereira" userId="2a1eba85bce628ab" providerId="Windows Live" clId="Web-{524B5971-B2C9-4962-9B1F-EE7B3461AA4D}" dt="2024-11-17T04:21:21.735" v="20" actId="20577"/>
        <pc:sldMkLst>
          <pc:docMk/>
          <pc:sldMk cId="1394466787" sldId="274"/>
        </pc:sldMkLst>
        <pc:spChg chg="mod">
          <ac:chgData name="Nicolás Friz Pereira" userId="2a1eba85bce628ab" providerId="Windows Live" clId="Web-{524B5971-B2C9-4962-9B1F-EE7B3461AA4D}" dt="2024-11-17T04:21:21.735" v="20" actId="20577"/>
          <ac:spMkLst>
            <pc:docMk/>
            <pc:sldMk cId="1394466787" sldId="274"/>
            <ac:spMk id="1101" creationId="{00000000-0000-0000-0000-000000000000}"/>
          </ac:spMkLst>
        </pc:spChg>
      </pc:sldChg>
      <pc:sldChg chg="addSp delSp modSp">
        <pc:chgData name="Nicolás Friz Pereira" userId="2a1eba85bce628ab" providerId="Windows Live" clId="Web-{524B5971-B2C9-4962-9B1F-EE7B3461AA4D}" dt="2024-11-17T04:23:02.941" v="38" actId="20577"/>
        <pc:sldMkLst>
          <pc:docMk/>
          <pc:sldMk cId="2449306290" sldId="276"/>
        </pc:sldMkLst>
        <pc:spChg chg="mod">
          <ac:chgData name="Nicolás Friz Pereira" userId="2a1eba85bce628ab" providerId="Windows Live" clId="Web-{524B5971-B2C9-4962-9B1F-EE7B3461AA4D}" dt="2024-11-17T04:23:02.941" v="38" actId="20577"/>
          <ac:spMkLst>
            <pc:docMk/>
            <pc:sldMk cId="2449306290" sldId="276"/>
            <ac:spMk id="3" creationId="{D4184830-BD09-2F4E-EF1E-12AB7DCA7A95}"/>
          </ac:spMkLst>
        </pc:spChg>
        <pc:spChg chg="add del mod">
          <ac:chgData name="Nicolás Friz Pereira" userId="2a1eba85bce628ab" providerId="Windows Live" clId="Web-{524B5971-B2C9-4962-9B1F-EE7B3461AA4D}" dt="2024-11-17T04:21:43.235" v="22"/>
          <ac:spMkLst>
            <pc:docMk/>
            <pc:sldMk cId="2449306290" sldId="276"/>
            <ac:spMk id="4" creationId="{AAAB25F6-1641-36A6-48E9-1CE339418CC7}"/>
          </ac:spMkLst>
        </pc:spChg>
        <pc:spChg chg="mod">
          <ac:chgData name="Nicolás Friz Pereira" userId="2a1eba85bce628ab" providerId="Windows Live" clId="Web-{524B5971-B2C9-4962-9B1F-EE7B3461AA4D}" dt="2024-11-17T04:21:51.251" v="23" actId="20577"/>
          <ac:spMkLst>
            <pc:docMk/>
            <pc:sldMk cId="2449306290" sldId="276"/>
            <ac:spMk id="1101" creationId="{00000000-0000-0000-0000-000000000000}"/>
          </ac:spMkLst>
        </pc:spChg>
        <pc:spChg chg="del">
          <ac:chgData name="Nicolás Friz Pereira" userId="2a1eba85bce628ab" providerId="Windows Live" clId="Web-{524B5971-B2C9-4962-9B1F-EE7B3461AA4D}" dt="2024-11-17T04:21:37.095" v="21"/>
          <ac:spMkLst>
            <pc:docMk/>
            <pc:sldMk cId="2449306290" sldId="276"/>
            <ac:spMk id="110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16-11-2024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5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11/16/2024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691" y="4635103"/>
            <a:ext cx="459041" cy="459041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Chakra Petch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</a:t>
            </a:r>
            <a:r>
              <a:rPr lang="es-CL" sz="2000" dirty="0" err="1">
                <a:solidFill>
                  <a:srgbClr val="FFE217"/>
                </a:solidFill>
                <a:latin typeface="IBM Plex Sans"/>
              </a:rPr>
              <a:t>Product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 </a:t>
            </a:r>
            <a:r>
              <a:rPr lang="es-CL" sz="2000" dirty="0" err="1">
                <a:solidFill>
                  <a:srgbClr val="FFE217"/>
                </a:solidFill>
                <a:latin typeface="IBM Plex Sans"/>
              </a:rPr>
              <a:t>Owner</a:t>
            </a:r>
            <a:endParaRPr lang="es-CL" sz="2000">
              <a:solidFill>
                <a:srgbClr val="FFE217"/>
              </a:solidFill>
              <a:latin typeface="IBM Plex Sans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340" y="993723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Chakra Petch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Chakra Petch"/>
                <a:cs typeface="Chakra Petch"/>
              </a:rPr>
              <a:t>Resultados Obtenidos</a:t>
            </a:r>
            <a:endParaRPr lang="es-419" dirty="0"/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4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solidFill>
                  <a:srgbClr val="FFFFFF"/>
                </a:solidFill>
                <a:latin typeface="Chakra Petch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714613" y="2431979"/>
            <a:ext cx="7720471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1200" b="1" dirty="0">
                <a:solidFill>
                  <a:srgbClr val="FFE217"/>
                </a:solidFill>
                <a:latin typeface="IBM Plex Sans"/>
              </a:rPr>
              <a:t>Falta de tiempo: </a:t>
            </a:r>
            <a:r>
              <a:rPr lang="es-CL" sz="1200" dirty="0">
                <a:solidFill>
                  <a:srgbClr val="FFE217"/>
                </a:solidFill>
                <a:latin typeface="IBM Plex Sans"/>
              </a:rPr>
              <a:t>El equipo, aparte de estar concentrados en el desarrollo del proyecto tienen responsabilidades como clases, trabajos y compromisos que llevaron a tener un tiempo aún más limitado del que ya había aumentado la dificultad del proceso del proyecto.</a:t>
            </a:r>
            <a:endParaRPr lang="es-MX" sz="1200" dirty="0"/>
          </a:p>
          <a:p>
            <a:pPr marL="285750" indent="-285750" algn="just"/>
            <a:endParaRPr lang="es-CL" sz="12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200" b="1" dirty="0">
                <a:solidFill>
                  <a:srgbClr val="FFE217"/>
                </a:solidFill>
                <a:latin typeface="IBM Plex Sans"/>
              </a:rPr>
              <a:t>Cansancio del Equipo:</a:t>
            </a:r>
            <a:r>
              <a:rPr lang="es-CL" sz="1200" dirty="0">
                <a:solidFill>
                  <a:srgbClr val="FFE217"/>
                </a:solidFill>
                <a:latin typeface="IBM Plex Sans"/>
              </a:rPr>
              <a:t> La fatiga y las extenuantes horas de trabajo frente a la pantalla y encerrados, ha provocado desde cansancio hasta irritabilidad por confusiones y problemas dentro del área de desarrollo.</a:t>
            </a:r>
          </a:p>
          <a:p>
            <a:pPr marL="285750" indent="-285750" algn="just"/>
            <a:endParaRPr lang="es-CL" sz="12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200" b="1" dirty="0">
                <a:solidFill>
                  <a:srgbClr val="FFE217"/>
                </a:solidFill>
                <a:latin typeface="IBM Plex Sans"/>
              </a:rPr>
              <a:t>Reestructuración de Base de datos: </a:t>
            </a:r>
            <a:r>
              <a:rPr lang="es-CL" sz="1200" dirty="0">
                <a:solidFill>
                  <a:srgbClr val="FFE217"/>
                </a:solidFill>
                <a:latin typeface="IBM Plex Sans"/>
              </a:rPr>
              <a:t>El cambio del modelo de datos ha provocado que tengamos que refactorizar nuevamente código y volver a modificar documentación en base a los ajustes y provocando atrasos entre los sprint.</a:t>
            </a:r>
          </a:p>
          <a:p>
            <a:pPr marL="285750" indent="-285750" algn="just"/>
            <a:endParaRPr lang="es-CL" sz="12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200" b="1" dirty="0">
                <a:solidFill>
                  <a:srgbClr val="FFE217"/>
                </a:solidFill>
                <a:latin typeface="IBM Plex Sans"/>
              </a:rPr>
              <a:t>Falta de conocimiento:</a:t>
            </a:r>
            <a:r>
              <a:rPr lang="es-CL" sz="1200" dirty="0">
                <a:solidFill>
                  <a:srgbClr val="FFE217"/>
                </a:solidFill>
                <a:latin typeface="IBM Plex Sans"/>
              </a:rPr>
              <a:t> Dentro del </a:t>
            </a:r>
            <a:r>
              <a:rPr lang="es-CL" sz="1200" dirty="0" err="1">
                <a:solidFill>
                  <a:srgbClr val="FFE217"/>
                </a:solidFill>
                <a:latin typeface="IBM Plex Sans"/>
              </a:rPr>
              <a:t>area</a:t>
            </a:r>
            <a:r>
              <a:rPr lang="es-CL" sz="1200" dirty="0">
                <a:solidFill>
                  <a:srgbClr val="FFE217"/>
                </a:solidFill>
                <a:latin typeface="IBM Plex Sans"/>
              </a:rPr>
              <a:t> de desarrollo como también en la gestión del proyecto no existe la experiencia suficiente para realizar tareas de manera ágil y así perder y extender el desarrollo por capacitaciones.</a:t>
            </a:r>
          </a:p>
          <a:p>
            <a:pPr marL="285750" indent="-285750" algn="just"/>
            <a:endParaRPr lang="es-CL" sz="1600" dirty="0">
              <a:solidFill>
                <a:srgbClr val="FFE217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Chakra Petch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Chakra Petch"/>
                <a:cs typeface="Chakra Petch"/>
              </a:rPr>
              <a:t>DESCRIPCIÓN DEL PROYECTO</a:t>
            </a:r>
            <a:endParaRPr lang="es-CL" sz="1600" dirty="0">
              <a:latin typeface="Chakra Petch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65047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El negocio sufre de una mala organización gestión de ordenes de trabajo, ya que mantienen el control de los servicios que entregan a </a:t>
            </a:r>
            <a:r>
              <a:rPr lang="es-CL" sz="1400" dirty="0" err="1">
                <a:solidFill>
                  <a:srgbClr val="FFE217"/>
                </a:solidFill>
                <a:latin typeface="IBM Plex Sans"/>
              </a:rPr>
              <a:t>lapiz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y papel y al final del mes se generan incongruencias con las OT que se realizan y se pierde información valiosa.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887705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/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Realizar una plataforma escalable de la cual puede implementarse según las necesidades del cliente, ya sea, como una plataforma </a:t>
            </a:r>
            <a:r>
              <a:rPr lang="es-CL" sz="1400" err="1">
                <a:solidFill>
                  <a:srgbClr val="FFE217"/>
                </a:solidFill>
                <a:latin typeface="IBM Plex Sans"/>
              </a:rPr>
              <a:t>onpromice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o en la nube.</a:t>
            </a:r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Nuestra solución facilitaría la creación de OT , almacenaría y </a:t>
            </a:r>
            <a:r>
              <a:rPr lang="es-CL" sz="1400" err="1">
                <a:solidFill>
                  <a:srgbClr val="FFE217"/>
                </a:solidFill>
                <a:latin typeface="IBM Plex Sans"/>
              </a:rPr>
              <a:t>generia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un control en tiempo real de los servicios que se encuentran abiertos, en proceso o finalizados. </a:t>
            </a:r>
            <a:endParaRPr lang="es-CL" sz="140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970472" y="4838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Chakra Petch"/>
                <a:cs typeface="Chakra Petch"/>
              </a:rPr>
              <a:t>Objetivo General</a:t>
            </a:r>
            <a:endParaRPr lang="es-MX" sz="2800"/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30990" y="1286206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El negocio sufre de una mala organización gestión de ordenes de trabajo, ya que mantienen el control de los servicios que entregan a lápiz y papel y al final del mes se generan incongruencias con las OT que se realizan y se pierde información valiosa.</a:t>
            </a:r>
            <a:endParaRPr lang="es-CL" sz="160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1130991" y="3281064"/>
            <a:ext cx="6781579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Realizar una plataforma escalable de la cual puede implementarse según las necesidades del cliente, ya sea, como una plataforma onpromice o en la nube.</a:t>
            </a:r>
            <a:endParaRPr lang="es-MX"/>
          </a:p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Nuestra solución facilitaría la creación de OT , almacenar y generar un control en tiempo real de los servicios que se encuentran abiertos, en proceso o finalizados. </a:t>
            </a:r>
            <a:endParaRPr lang="es-CL" sz="160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CuadroTexto 6">
            <a:extLst>
              <a:ext uri="{FF2B5EF4-FFF2-40B4-BE49-F238E27FC236}">
                <a16:creationId xmlns:a16="http://schemas.microsoft.com/office/drawing/2014/main" id="{1DA12313-1552-5690-0643-980D50E22921}"/>
              </a:ext>
            </a:extLst>
          </p:cNvPr>
          <p:cNvSpPr txBox="1"/>
          <p:nvPr/>
        </p:nvSpPr>
        <p:spPr>
          <a:xfrm>
            <a:off x="-970471" y="2575773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Chakra Petch"/>
                <a:cs typeface="Chakra Petch"/>
              </a:rPr>
              <a:t>Objetivo Especifico</a:t>
            </a:r>
            <a:endParaRPr lang="es-MX" sz="2800"/>
          </a:p>
        </p:txBody>
      </p:sp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42231" y="727651"/>
            <a:ext cx="10628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Chakra Petch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373982"/>
            <a:ext cx="6095009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L" sz="2000" dirty="0" err="1">
                <a:solidFill>
                  <a:srgbClr val="FFE217"/>
                </a:solidFill>
                <a:latin typeface="IBM Plex Sans"/>
              </a:rPr>
              <a:t>Lorem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 </a:t>
            </a:r>
            <a:r>
              <a:rPr lang="es-CL" sz="2000" dirty="0" err="1">
                <a:solidFill>
                  <a:srgbClr val="FFE217"/>
                </a:solidFill>
                <a:latin typeface="IBM Plex Sans"/>
              </a:rPr>
              <a:t>ipsum</a:t>
            </a:r>
            <a:endParaRPr lang="es-MX" dirty="0" err="1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437507" y="519495"/>
            <a:ext cx="8268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Chakra Petch"/>
                <a:cs typeface="Chakra Petch"/>
              </a:rPr>
              <a:t>Metodología de trabajo para el desarrollo del proyecto</a:t>
            </a:r>
            <a:endParaRPr lang="es-MX" dirty="0"/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2" y="1782436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Metodología </a:t>
            </a:r>
            <a:r>
              <a:rPr lang="es-CL" sz="2000">
                <a:solidFill>
                  <a:srgbClr val="FFE217"/>
                </a:solidFill>
                <a:latin typeface="IBM Plex Sans"/>
              </a:rPr>
              <a:t>Scrum </a:t>
            </a:r>
            <a:endParaRPr lang="es-CL" sz="2000" dirty="0">
              <a:solidFill>
                <a:srgbClr val="FFE217"/>
              </a:solidFill>
              <a:latin typeface="IBM Plex Sans"/>
            </a:endParaRPr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871688" y="748990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spc="-50" dirty="0">
                <a:latin typeface="Chakra Petch"/>
                <a:ea typeface="+mj-ea"/>
                <a:cs typeface="Chakra Petch"/>
              </a:rPr>
              <a:t>CRONOGRAMA PARA EL DESARROLLO DEL PROYECTO</a:t>
            </a:r>
            <a:endParaRPr lang="en-US" sz="1400" spc="-50" dirty="0">
              <a:latin typeface="Chakra Petch"/>
              <a:ea typeface="+mj-ea"/>
              <a:cs typeface="Chakra Petch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67F8160-F7C3-9D93-DCB9-5C741DB64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852155"/>
              </p:ext>
            </p:extLst>
          </p:nvPr>
        </p:nvGraphicFramePr>
        <p:xfrm>
          <a:off x="1126957" y="1828359"/>
          <a:ext cx="7215427" cy="190831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55308">
                  <a:extLst>
                    <a:ext uri="{9D8B030D-6E8A-4147-A177-3AD203B41FA5}">
                      <a16:colId xmlns:a16="http://schemas.microsoft.com/office/drawing/2014/main" val="2926188412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3059853671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1598912401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1256849104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3765485714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3601949548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3779183904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4019797836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2767559573"/>
                    </a:ext>
                  </a:extLst>
                </a:gridCol>
                <a:gridCol w="280206">
                  <a:extLst>
                    <a:ext uri="{9D8B030D-6E8A-4147-A177-3AD203B41FA5}">
                      <a16:colId xmlns:a16="http://schemas.microsoft.com/office/drawing/2014/main" val="951980219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2990060842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61360440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357269034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1116779060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908582189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2354477578"/>
                    </a:ext>
                  </a:extLst>
                </a:gridCol>
                <a:gridCol w="426745">
                  <a:extLst>
                    <a:ext uri="{9D8B030D-6E8A-4147-A177-3AD203B41FA5}">
                      <a16:colId xmlns:a16="http://schemas.microsoft.com/office/drawing/2014/main" val="2764266914"/>
                    </a:ext>
                  </a:extLst>
                </a:gridCol>
                <a:gridCol w="84564">
                  <a:extLst>
                    <a:ext uri="{9D8B030D-6E8A-4147-A177-3AD203B41FA5}">
                      <a16:colId xmlns:a16="http://schemas.microsoft.com/office/drawing/2014/main" val="3057335682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2292200227"/>
                    </a:ext>
                  </a:extLst>
                </a:gridCol>
                <a:gridCol w="328139">
                  <a:extLst>
                    <a:ext uri="{9D8B030D-6E8A-4147-A177-3AD203B41FA5}">
                      <a16:colId xmlns:a16="http://schemas.microsoft.com/office/drawing/2014/main" val="1713309405"/>
                    </a:ext>
                  </a:extLst>
                </a:gridCol>
                <a:gridCol w="301844">
                  <a:extLst>
                    <a:ext uri="{9D8B030D-6E8A-4147-A177-3AD203B41FA5}">
                      <a16:colId xmlns:a16="http://schemas.microsoft.com/office/drawing/2014/main" val="3730423440"/>
                    </a:ext>
                  </a:extLst>
                </a:gridCol>
              </a:tblGrid>
              <a:tr h="551447">
                <a:tc rowSpan="2"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  <a:latin typeface="IBM Plex Sans"/>
                        </a:rPr>
                        <a:t>Actividad</a:t>
                      </a:r>
                      <a:endParaRPr lang="es-CL" sz="1500">
                        <a:effectLst/>
                        <a:latin typeface="IBM Plex Sans"/>
                      </a:endParaRPr>
                    </a:p>
                  </a:txBody>
                  <a:tcPr marL="59164" marR="59164" marT="39442" marB="39442"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  <a:latin typeface="IBM Plex Sans"/>
                        </a:rPr>
                        <a:t>Fase 1</a:t>
                      </a:r>
                      <a:endParaRPr lang="es-CL" sz="1500">
                        <a:effectLst/>
                        <a:latin typeface="IBM Plex Sans"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gridSpan="12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  <a:latin typeface="IBM Plex Sans"/>
                        </a:rPr>
                        <a:t>Fase 2</a:t>
                      </a:r>
                      <a:endParaRPr lang="es-CL" sz="1500">
                        <a:effectLst/>
                        <a:latin typeface="IBM Plex Sans"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gridSpan="4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  <a:latin typeface="IBM Plex Sans"/>
                        </a:rPr>
                        <a:t>Fase 3</a:t>
                      </a:r>
                      <a:endParaRPr lang="es-CL" sz="1500">
                        <a:effectLst/>
                        <a:latin typeface="IBM Plex Sans"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extLst>
                  <a:ext uri="{0D108BD9-81ED-4DB2-BD59-A6C34878D82A}">
                    <a16:rowId xmlns:a16="http://schemas.microsoft.com/office/drawing/2014/main" val="1866996347"/>
                  </a:ext>
                </a:extLst>
              </a:tr>
              <a:tr h="40379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2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3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4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5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6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7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8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9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10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11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12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13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14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15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gridSpan="2"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16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17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effectLst/>
                        </a:rPr>
                        <a:t>S 18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78885" marR="78885" marT="39442" marB="39442" anchor="ctr"/>
                </a:tc>
                <a:extLst>
                  <a:ext uri="{0D108BD9-81ED-4DB2-BD59-A6C34878D82A}">
                    <a16:rowId xmlns:a16="http://schemas.microsoft.com/office/drawing/2014/main" val="3609281391"/>
                  </a:ext>
                </a:extLst>
              </a:tr>
              <a:tr h="403792"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r>
                        <a:rPr lang="es-CL" sz="900" dirty="0">
                          <a:solidFill>
                            <a:srgbClr val="548DD4"/>
                          </a:solidFill>
                          <a:effectLst/>
                        </a:rPr>
                        <a:t>Describe actividades del punto anterior</a:t>
                      </a: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gridSpan="2"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78885" marR="78885" marT="39442" marB="39442" anchor="ctr"/>
                </a:tc>
                <a:extLst>
                  <a:ext uri="{0D108BD9-81ED-4DB2-BD59-A6C34878D82A}">
                    <a16:rowId xmlns:a16="http://schemas.microsoft.com/office/drawing/2014/main" val="3541832237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gridSpan="2"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78885" marR="78885" marT="39442" marB="39442" anchor="ctr"/>
                </a:tc>
                <a:extLst>
                  <a:ext uri="{0D108BD9-81ED-4DB2-BD59-A6C34878D82A}">
                    <a16:rowId xmlns:a16="http://schemas.microsoft.com/office/drawing/2014/main" val="2115866298"/>
                  </a:ext>
                </a:extLst>
              </a:tr>
              <a:tr h="263826"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gridSpan="2"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59164" marR="59164" marT="39442" marB="39442"/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1425"/>
                        </a:lnSpc>
                      </a:pPr>
                      <a:endParaRPr lang="es-CL" sz="1500" dirty="0">
                        <a:effectLst/>
                      </a:endParaRPr>
                    </a:p>
                  </a:txBody>
                  <a:tcPr marL="78885" marR="78885" marT="39442" marB="39442" anchor="ctr"/>
                </a:tc>
                <a:extLst>
                  <a:ext uri="{0D108BD9-81ED-4DB2-BD59-A6C34878D82A}">
                    <a16:rowId xmlns:a16="http://schemas.microsoft.com/office/drawing/2014/main" val="11724802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2B05679-5CAA-2DB8-14CB-CFFED1EACC97}"/>
              </a:ext>
            </a:extLst>
          </p:cNvPr>
          <p:cNvSpPr/>
          <p:nvPr/>
        </p:nvSpPr>
        <p:spPr>
          <a:xfrm>
            <a:off x="1110367" y="1443743"/>
            <a:ext cx="7383809" cy="29759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656213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Chakra Petch"/>
                <a:cs typeface="Chakra Petch"/>
              </a:rPr>
              <a:t>Arquitectura del software</a:t>
            </a:r>
            <a:endParaRPr lang="es-CL" dirty="0">
              <a:latin typeface="Chakra Petch" panose="020B0604020202020204" charset="-34"/>
              <a:cs typeface="Chakra Petch" panose="020B0604020202020204" charset="-34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84234ED-39C0-DA28-4BB5-799C4135E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8828" y="1873403"/>
            <a:ext cx="6394621" cy="19914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848AAFF-251F-E7CF-A048-A8A987B62983}"/>
              </a:ext>
            </a:extLst>
          </p:cNvPr>
          <p:cNvSpPr txBox="1"/>
          <p:nvPr/>
        </p:nvSpPr>
        <p:spPr>
          <a:xfrm>
            <a:off x="1934737" y="187340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solidFill>
                  <a:schemeClr val="bg1"/>
                </a:solidFill>
                <a:latin typeface="IBM Plex Sans" panose="020B0503050203000203" pitchFamily="34" charset="0"/>
              </a:rPr>
              <a:t>FRONTEND</a:t>
            </a:r>
            <a:endParaRPr lang="es-CL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B25E68-0C5C-E652-632B-58A99D1DC681}"/>
              </a:ext>
            </a:extLst>
          </p:cNvPr>
          <p:cNvSpPr txBox="1"/>
          <p:nvPr/>
        </p:nvSpPr>
        <p:spPr>
          <a:xfrm>
            <a:off x="4802271" y="187340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>
                <a:solidFill>
                  <a:schemeClr val="bg1"/>
                </a:solidFill>
                <a:latin typeface="IBM Plex Sans" panose="020B0503050203000203" pitchFamily="34" charset="0"/>
              </a:rPr>
              <a:t>BACKEND</a:t>
            </a:r>
            <a:endParaRPr lang="es-CL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CL" dirty="0">
                <a:latin typeface="Chakra Petch"/>
                <a:cs typeface="Chakra Petch"/>
              </a:rPr>
              <a:t>Modelo de datos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Chakra Petch"/>
                <a:cs typeface="Chakra Petch"/>
              </a:rPr>
              <a:t>Tecnologías utilizadas</a:t>
            </a:r>
            <a:endParaRPr lang="es-419" dirty="0"/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Imagen 2" descr="Archivo:Visual Studio Code 1.35 icon.svg - Wikipedia, la enciclopedia libre">
            <a:extLst>
              <a:ext uri="{FF2B5EF4-FFF2-40B4-BE49-F238E27FC236}">
                <a16:creationId xmlns:a16="http://schemas.microsoft.com/office/drawing/2014/main" id="{69B3D0AC-8563-2B1D-3803-295E4797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502227"/>
            <a:ext cx="1265466" cy="1265466"/>
          </a:xfrm>
          <a:prstGeom prst="rect">
            <a:avLst/>
          </a:prstGeom>
        </p:spPr>
      </p:pic>
      <p:pic>
        <p:nvPicPr>
          <p:cNvPr id="4" name="Imagen 3" descr="Mysql Workbench Icon by dagomx on DeviantArt">
            <a:extLst>
              <a:ext uri="{FF2B5EF4-FFF2-40B4-BE49-F238E27FC236}">
                <a16:creationId xmlns:a16="http://schemas.microsoft.com/office/drawing/2014/main" id="{C791BF86-2872-5016-5A2C-3546EE6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80" y="2529986"/>
            <a:ext cx="1265465" cy="1265465"/>
          </a:xfrm>
          <a:prstGeom prst="rect">
            <a:avLst/>
          </a:prstGeom>
        </p:spPr>
      </p:pic>
      <p:pic>
        <p:nvPicPr>
          <p:cNvPr id="5" name="Imagen 4" descr="Git - Logo Downloads">
            <a:extLst>
              <a:ext uri="{FF2B5EF4-FFF2-40B4-BE49-F238E27FC236}">
                <a16:creationId xmlns:a16="http://schemas.microsoft.com/office/drawing/2014/main" id="{BD0D2B1A-8AB2-F620-7674-7BF1B313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47" y="1502227"/>
            <a:ext cx="1265466" cy="1265467"/>
          </a:xfrm>
          <a:prstGeom prst="rect">
            <a:avLst/>
          </a:prstGeom>
        </p:spPr>
      </p:pic>
      <p:pic>
        <p:nvPicPr>
          <p:cNvPr id="7" name="Imagen 6" descr="File:Github-desktop-logo-symbol.svg - Wikimedia Commons">
            <a:extLst>
              <a:ext uri="{FF2B5EF4-FFF2-40B4-BE49-F238E27FC236}">
                <a16:creationId xmlns:a16="http://schemas.microsoft.com/office/drawing/2014/main" id="{1D0684EB-1269-9F2B-D14E-9503324F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944" y="2771458"/>
            <a:ext cx="1371603" cy="1273632"/>
          </a:xfrm>
          <a:prstGeom prst="rect">
            <a:avLst/>
          </a:prstGeom>
        </p:spPr>
      </p:pic>
      <p:pic>
        <p:nvPicPr>
          <p:cNvPr id="8" name="Imagen 7" descr="Archivo:MS Project Logo.png - Wikipedia, la enciclopedia libre">
            <a:extLst>
              <a:ext uri="{FF2B5EF4-FFF2-40B4-BE49-F238E27FC236}">
                <a16:creationId xmlns:a16="http://schemas.microsoft.com/office/drawing/2014/main" id="{D3101BF4-CE14-CF23-6B9F-67C1C9EE9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16" y="1578218"/>
            <a:ext cx="1469572" cy="1420587"/>
          </a:xfrm>
          <a:prstGeom prst="rect">
            <a:avLst/>
          </a:prstGeom>
        </p:spPr>
      </p:pic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155" y="2534068"/>
            <a:ext cx="1380393" cy="1415562"/>
          </a:xfrm>
          <a:prstGeom prst="rect">
            <a:avLst/>
          </a:prstGeom>
        </p:spPr>
      </p:pic>
      <p:pic>
        <p:nvPicPr>
          <p:cNvPr id="12" name="Imagen 11" descr="Balsamiq Brand Assets — Company Info, Logos, Banners, Backgrounds | Balsamiq">
            <a:extLst>
              <a:ext uri="{FF2B5EF4-FFF2-40B4-BE49-F238E27FC236}">
                <a16:creationId xmlns:a16="http://schemas.microsoft.com/office/drawing/2014/main" id="{79740484-ADE5-FA84-2DE2-5A5C433C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362" y="3407019"/>
            <a:ext cx="2743200" cy="1371600"/>
          </a:xfrm>
          <a:prstGeom prst="rect">
            <a:avLst/>
          </a:prstGeom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425" y="3796384"/>
            <a:ext cx="1661745" cy="1023692"/>
          </a:xfrm>
          <a:prstGeom prst="rect">
            <a:avLst/>
          </a:prstGeom>
        </p:spPr>
      </p:pic>
      <p:pic>
        <p:nvPicPr>
          <p:cNvPr id="14" name="Imagen 13" descr="Bizagi Modeler или ARIS Express: Сравнение – 2024">
            <a:extLst>
              <a:ext uri="{FF2B5EF4-FFF2-40B4-BE49-F238E27FC236}">
                <a16:creationId xmlns:a16="http://schemas.microsoft.com/office/drawing/2014/main" id="{11A92460-45D8-5855-7CDD-138096234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4177" y="2773973"/>
            <a:ext cx="1802424" cy="15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20</TotalTime>
  <Words>500</Words>
  <Application>Microsoft Office PowerPoint</Application>
  <PresentationFormat>Presentación en pantalla (16:9)</PresentationFormat>
  <Paragraphs>72</Paragraphs>
  <Slides>13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Resultados Obtenidos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</cp:lastModifiedBy>
  <cp:revision>339</cp:revision>
  <dcterms:modified xsi:type="dcterms:W3CDTF">2024-11-17T04:23:43Z</dcterms:modified>
</cp:coreProperties>
</file>